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66" r:id="rId4"/>
    <p:sldId id="268" r:id="rId5"/>
    <p:sldId id="265" r:id="rId6"/>
    <p:sldId id="258" r:id="rId7"/>
    <p:sldId id="269" r:id="rId8"/>
    <p:sldId id="270" r:id="rId9"/>
    <p:sldId id="260" r:id="rId10"/>
    <p:sldId id="271" r:id="rId11"/>
    <p:sldId id="262" r:id="rId12"/>
    <p:sldId id="274" r:id="rId13"/>
    <p:sldId id="272" r:id="rId14"/>
    <p:sldId id="27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2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81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0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13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091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061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40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87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8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57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1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6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5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9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09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22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8/19/2016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networktelecomprediction.azurewebsites.net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975" y="802298"/>
            <a:ext cx="9689878" cy="254143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Hotel Recommendation</a:t>
            </a:r>
            <a:br>
              <a:rPr lang="en-US">
                <a:solidFill>
                  <a:srgbClr val="0070C0"/>
                </a:solidFill>
              </a:rPr>
            </a:br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http://hoteladvisorsystem.azurewebsites.net/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b="1" dirty="0"/>
              <a:t>Team 3</a:t>
            </a:r>
          </a:p>
          <a:p>
            <a:pPr algn="l"/>
            <a:r>
              <a:rPr lang="en-US" dirty="0" err="1"/>
              <a:t>Amitha</a:t>
            </a:r>
            <a:endParaRPr lang="en-US" dirty="0"/>
          </a:p>
          <a:p>
            <a:pPr algn="l"/>
            <a:r>
              <a:rPr lang="en-US" dirty="0" err="1"/>
              <a:t>Divyansh</a:t>
            </a:r>
            <a:endParaRPr lang="en-US" dirty="0"/>
          </a:p>
          <a:p>
            <a:pPr algn="l"/>
            <a:r>
              <a:rPr lang="en-US" dirty="0"/>
              <a:t>Jyoti</a:t>
            </a:r>
          </a:p>
        </p:txBody>
      </p:sp>
    </p:spTree>
    <p:extLst>
      <p:ext uri="{BB962C8B-B14F-4D97-AF65-F5344CB8AC3E}">
        <p14:creationId xmlns:p14="http://schemas.microsoft.com/office/powerpoint/2010/main" val="3481222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046922" y="823637"/>
            <a:ext cx="9601200" cy="754062"/>
          </a:xfrm>
        </p:spPr>
        <p:txBody>
          <a:bodyPr>
            <a:normAutofit/>
          </a:bodyPr>
          <a:lstStyle/>
          <a:p>
            <a:r>
              <a:rPr lang="en-US" sz="2800" dirty="0"/>
              <a:t>Multiclass Decision Forest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75521" y="1577699"/>
            <a:ext cx="9604513" cy="41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09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13182" y="556591"/>
            <a:ext cx="9601200" cy="934279"/>
          </a:xfrm>
        </p:spPr>
        <p:txBody>
          <a:bodyPr>
            <a:normAutofit/>
          </a:bodyPr>
          <a:lstStyle/>
          <a:p>
            <a:r>
              <a:rPr lang="en-US" dirty="0"/>
              <a:t>Recommendation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19" y="1490870"/>
            <a:ext cx="7715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25361" y="815008"/>
            <a:ext cx="10505247" cy="498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7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48139" y="675861"/>
            <a:ext cx="10429461" cy="53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72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113182" y="556591"/>
            <a:ext cx="9601200" cy="934279"/>
          </a:xfrm>
        </p:spPr>
        <p:txBody>
          <a:bodyPr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722" y="1755912"/>
            <a:ext cx="6334747" cy="39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9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2062" y="2469821"/>
            <a:ext cx="4986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hlinkClick r:id="rId2"/>
              </a:rPr>
              <a:t>Thank You</a:t>
            </a:r>
            <a:endParaRPr lang="en-US" sz="5400" dirty="0">
              <a:ln w="3175" cmpd="sng">
                <a:noFill/>
              </a:ln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091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Expedia has provided us logs of customer behavior. These include what customers searched for, how they interacted with search results (click/book), whether or not the search result was a travel package. </a:t>
            </a:r>
          </a:p>
          <a:p>
            <a:r>
              <a:rPr lang="en-US" dirty="0"/>
              <a:t>Our goal is to predict the booking outcome (hotel cluster) for a user event, based on their search and other attributes associated with that user event.</a:t>
            </a:r>
          </a:p>
          <a:p>
            <a:r>
              <a:rPr lang="en-US"/>
              <a:t>Recommending hotels </a:t>
            </a:r>
            <a:r>
              <a:rPr lang="en-US" dirty="0"/>
              <a:t>to users based on hotel properties and user behavior.</a:t>
            </a:r>
          </a:p>
          <a:p>
            <a:r>
              <a:rPr lang="en-US" dirty="0"/>
              <a:t>Sentimental analysis of the reviews given by the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18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809461" y="664611"/>
            <a:ext cx="6698974" cy="76662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Data Visualization</a:t>
            </a:r>
            <a:br>
              <a:rPr lang="en-US" dirty="0"/>
            </a:br>
            <a:r>
              <a:rPr lang="en-US" sz="2700" dirty="0"/>
              <a:t>Power BI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01812" y="1550504"/>
            <a:ext cx="3446115" cy="242514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030816" y="1550504"/>
            <a:ext cx="3456609" cy="24251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01813" y="3975653"/>
            <a:ext cx="3446114" cy="226612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8030815" y="3975652"/>
            <a:ext cx="3456611" cy="226612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4147929" y="1577975"/>
            <a:ext cx="3882886" cy="23976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7"/>
          <a:stretch>
            <a:fillRect/>
          </a:stretch>
        </p:blipFill>
        <p:spPr>
          <a:xfrm>
            <a:off x="4147929" y="3975651"/>
            <a:ext cx="3882885" cy="22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33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809461" y="664611"/>
            <a:ext cx="6698974" cy="766624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Data Visualization</a:t>
            </a:r>
            <a:br>
              <a:rPr lang="en-US" dirty="0"/>
            </a:br>
            <a:r>
              <a:rPr lang="en-US" sz="2700" dirty="0"/>
              <a:t>Tableau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24453" y="1556910"/>
            <a:ext cx="4960730" cy="2233212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162261" y="1556910"/>
            <a:ext cx="5353326" cy="223321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24453" y="3915796"/>
            <a:ext cx="4960730" cy="2272969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6162261" y="3790122"/>
            <a:ext cx="5353326" cy="23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2994991" y="391767"/>
            <a:ext cx="6248399" cy="980661"/>
          </a:xfrm>
        </p:spPr>
        <p:txBody>
          <a:bodyPr/>
          <a:lstStyle/>
          <a:p>
            <a:r>
              <a:rPr lang="en-US" dirty="0"/>
              <a:t>Data Pre-Processing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265" y="1372428"/>
            <a:ext cx="48958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4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20" y="617056"/>
            <a:ext cx="5671932" cy="559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1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2994991" y="617054"/>
            <a:ext cx="6248399" cy="9806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Classification</a:t>
            </a:r>
          </a:p>
        </p:txBody>
      </p:sp>
      <p:pic>
        <p:nvPicPr>
          <p:cNvPr id="6" name="Picture 5" descr="C:\Users\amitha.murali\AppData\Local\Microsoft\Windows\INetCacheContent.Word\Classifica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084" y="1797685"/>
            <a:ext cx="7281793" cy="4192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69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14399" y="689113"/>
            <a:ext cx="10310191" cy="53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109038"/>
              </p:ext>
            </p:extLst>
          </p:nvPr>
        </p:nvGraphicFramePr>
        <p:xfrm>
          <a:off x="980387" y="886121"/>
          <a:ext cx="10283960" cy="505085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141980">
                  <a:extLst>
                    <a:ext uri="{9D8B030D-6E8A-4147-A177-3AD203B41FA5}">
                      <a16:colId xmlns:a16="http://schemas.microsoft.com/office/drawing/2014/main" val="3421549529"/>
                    </a:ext>
                  </a:extLst>
                </a:gridCol>
                <a:gridCol w="5141980">
                  <a:extLst>
                    <a:ext uri="{9D8B030D-6E8A-4147-A177-3AD203B41FA5}">
                      <a16:colId xmlns:a16="http://schemas.microsoft.com/office/drawing/2014/main" val="3626317191"/>
                    </a:ext>
                  </a:extLst>
                </a:gridCol>
              </a:tblGrid>
              <a:tr h="563442">
                <a:tc>
                  <a:txBody>
                    <a:bodyPr/>
                    <a:lstStyle/>
                    <a:p>
                      <a:r>
                        <a:rPr lang="en-US" dirty="0"/>
                        <a:t>Classification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540781"/>
                  </a:ext>
                </a:extLst>
              </a:tr>
              <a:tr h="1495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Multiclass Decision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497071"/>
                  </a:ext>
                </a:extLst>
              </a:tr>
              <a:tr h="1495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One – vs – All Multiclass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(Two class Boosted Decision Tree)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533624"/>
                  </a:ext>
                </a:extLst>
              </a:tr>
              <a:tr h="1495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One – vs – All Multiclass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(Two class Decision Forest)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08423"/>
                  </a:ext>
                </a:extLst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804451" y="4452730"/>
            <a:ext cx="3961018" cy="148424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5804451" y="1459685"/>
            <a:ext cx="3882888" cy="145579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804451" y="2915478"/>
            <a:ext cx="388288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02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153</TotalTime>
  <Words>59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Hotel Recommendation http://hoteladvisorsystem.azurewebsites.net/</vt:lpstr>
      <vt:lpstr>Problem Statement</vt:lpstr>
      <vt:lpstr>Data Visualization Power BI</vt:lpstr>
      <vt:lpstr>Data Visualization Tableau</vt:lpstr>
      <vt:lpstr>Data Pre-Processing</vt:lpstr>
      <vt:lpstr>PowerPoint Presentation</vt:lpstr>
      <vt:lpstr>PowerPoint Presentation</vt:lpstr>
      <vt:lpstr>PowerPoint Presentation</vt:lpstr>
      <vt:lpstr>PowerPoint Presentation</vt:lpstr>
      <vt:lpstr>Multiclass Decision Forest</vt:lpstr>
      <vt:lpstr>Recommendation System</vt:lpstr>
      <vt:lpstr>PowerPoint Presentation</vt:lpstr>
      <vt:lpstr>PowerPoint Presentation</vt:lpstr>
      <vt:lpstr>Sentiment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Analytics</dc:title>
  <dc:creator>subhash sharma</dc:creator>
  <cp:lastModifiedBy>subhash sharma</cp:lastModifiedBy>
  <cp:revision>35</cp:revision>
  <dcterms:created xsi:type="dcterms:W3CDTF">2016-08-06T02:13:08Z</dcterms:created>
  <dcterms:modified xsi:type="dcterms:W3CDTF">2016-08-20T02:57:30Z</dcterms:modified>
</cp:coreProperties>
</file>